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348" r:id="rId1"/>
  </p:sldMasterIdLst>
  <p:notesMasterIdLst>
    <p:notesMasterId r:id="rId9"/>
  </p:notesMasterIdLst>
  <p:sldIdLst>
    <p:sldId id="256" r:id="rId2"/>
    <p:sldId id="257" r:id="rId3"/>
    <p:sldId id="273" r:id="rId4"/>
    <p:sldId id="274" r:id="rId5"/>
    <p:sldId id="275" r:id="rId6"/>
    <p:sldId id="276" r:id="rId7"/>
    <p:sldId id="267" r:id="rId8"/>
  </p:sldIdLst>
  <p:sldSz cx="12192000" cy="6858000"/>
  <p:notesSz cx="6858000" cy="9144000"/>
  <p:embeddedFontLst>
    <p:embeddedFont>
      <p:font typeface="等线" panose="02010600030101010101" pitchFamily="2" charset="-122"/>
      <p:regular r:id="rId10"/>
      <p:bold r:id="rId11"/>
    </p:embeddedFont>
    <p:embeddedFont>
      <p:font typeface="Trebuchet MS" panose="020B0603020202020204" pitchFamily="34" charset="0"/>
      <p:regular r:id="rId12"/>
      <p:bold r:id="rId13"/>
      <p:italic r:id="rId14"/>
      <p:boldItalic r:id="rId15"/>
    </p:embeddedFont>
    <p:embeddedFont>
      <p:font typeface="微软雅黑" panose="020B0503020204020204" pitchFamily="34" charset="-122"/>
      <p:regular r:id="rId16"/>
      <p:bold r:id="rId17"/>
    </p:embeddedFont>
    <p:embeddedFont>
      <p:font typeface="方正粗黑宋简体" panose="02000000000000000000" pitchFamily="2" charset="-122"/>
      <p:regular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FAA9D-D42A-4D36-8B69-82577D83EFE2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4BF70E-9391-4022-A8DE-388F24F271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507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11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239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357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035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43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1981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8919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4733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5010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37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712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446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095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512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924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64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920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9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02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92591-6F7A-45AC-BDA9-5214BD7CD7CF}" type="datetimeFigureOut">
              <a:rPr lang="zh-CN" altLang="en-US" smtClean="0"/>
              <a:t>2025/1/8/Wednesday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660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49" r:id="rId1"/>
    <p:sldLayoutId id="2147484350" r:id="rId2"/>
    <p:sldLayoutId id="2147484351" r:id="rId3"/>
    <p:sldLayoutId id="2147484352" r:id="rId4"/>
    <p:sldLayoutId id="2147484353" r:id="rId5"/>
    <p:sldLayoutId id="2147484354" r:id="rId6"/>
    <p:sldLayoutId id="2147484355" r:id="rId7"/>
    <p:sldLayoutId id="2147484356" r:id="rId8"/>
    <p:sldLayoutId id="2147484357" r:id="rId9"/>
    <p:sldLayoutId id="2147484358" r:id="rId10"/>
    <p:sldLayoutId id="2147484359" r:id="rId11"/>
    <p:sldLayoutId id="2147484360" r:id="rId12"/>
    <p:sldLayoutId id="2147484361" r:id="rId13"/>
    <p:sldLayoutId id="2147484362" r:id="rId14"/>
    <p:sldLayoutId id="2147484363" r:id="rId15"/>
    <p:sldLayoutId id="2147484364" r:id="rId16"/>
    <p:sldLayoutId id="21474843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145332" y="2979238"/>
            <a:ext cx="8435323" cy="88985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【Unity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基础教程</a:t>
            </a: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】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重点知识汇总</a:t>
            </a:r>
            <a:endParaRPr lang="zh-CN" altLang="en-US" sz="44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378" y="207731"/>
            <a:ext cx="2301244" cy="2301244"/>
          </a:xfrm>
          <a:prstGeom prst="rect">
            <a:avLst/>
          </a:prstGeom>
        </p:spPr>
      </p:pic>
      <p:sp>
        <p:nvSpPr>
          <p:cNvPr id="4" name="标题 3"/>
          <p:cNvSpPr txBox="1">
            <a:spLocks/>
          </p:cNvSpPr>
          <p:nvPr/>
        </p:nvSpPr>
        <p:spPr>
          <a:xfrm>
            <a:off x="2654482" y="4900147"/>
            <a:ext cx="6883037" cy="5068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000" b="1" cap="none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3000" b="1" cap="none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同步与异步加载场景</a:t>
            </a:r>
            <a:endParaRPr lang="zh-CN" altLang="en-US" sz="3000" b="1" cap="none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9742342" y="2954807"/>
            <a:ext cx="1877437" cy="93871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（七）</a:t>
            </a:r>
            <a:endParaRPr lang="zh-CN" altLang="en-US" sz="4400" dirty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269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同步加载（</a:t>
            </a:r>
            <a:r>
              <a:rPr lang="en-US" altLang="zh-CN" sz="3200" dirty="0"/>
              <a:t>Synchronous Loading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概念：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步加载场景意味着在加载场景时，游戏的主线程会被暂停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（阻塞主线程）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直到场景完全加载完毕后，才会继续执行后续代码。在这个过程中，游戏的其它部分（比如动画、音频、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等）也会被冻结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（暂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停一切其他操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）。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这种方式最直接，但也可能导致游戏卡顿，尤其是当场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景较大或物体较多时。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单直接，代码量少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景加载完成后，所有内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容都已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准备好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阻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塞主线程，可能导致游戏卡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顿（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间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停滞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），影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响用户体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验。特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别是在加载大型场景时。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9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同步加载（</a:t>
            </a:r>
            <a:r>
              <a:rPr lang="en-US" altLang="zh-CN" sz="3200" dirty="0"/>
              <a:t>Synchronous Loading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使用方法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2" y="2687598"/>
            <a:ext cx="5243401" cy="402053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596315" y="3497537"/>
            <a:ext cx="65053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LoadSceneMode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（可选）：加载模式，可以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LoadSceneMode.Single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（默认）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LoadSceneMode.Additive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（一般很少使用）。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Single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：加载新场景并卸载当前场景。</a:t>
            </a:r>
          </a:p>
          <a:p>
            <a:pPr latinLnBrk="1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Additive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：加载新场景时保留当前场景。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3824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异步加载（</a:t>
            </a:r>
            <a:r>
              <a:rPr lang="en-US" altLang="zh-CN" sz="3200" dirty="0"/>
              <a:t>Asynchronous Loading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念：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异步加载场景意味着在加载场景的同时，游戏的主线程依然可以继续执行其他操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作（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例如显示加载动画、播放背景音乐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等）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。加载操作在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后台进行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不会阻塞主线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不会阻塞主线程，游戏仍然可以响应用户操作，例如显示加载动画或提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示加载进度。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更适合大型场景或需要平滑过渡的情况，提供给用户更好的体验。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点：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需要更多代码逻辑来处理加载完成后的激活等操作。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如果处理不当，可能导致复杂的逻辑错误。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77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5913" y="2133600"/>
            <a:ext cx="119490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使用方法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3" y="2687598"/>
            <a:ext cx="3737904" cy="4020536"/>
          </a:xfrm>
          <a:prstGeom prst="rect">
            <a:avLst/>
          </a:prstGeom>
        </p:spPr>
      </p:pic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异步加载（</a:t>
            </a:r>
            <a:r>
              <a:rPr lang="en-US" altLang="zh-CN" sz="3200" dirty="0"/>
              <a:t>Asynchronous Loading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11" name="文本框 10"/>
          <p:cNvSpPr txBox="1"/>
          <p:nvPr/>
        </p:nvSpPr>
        <p:spPr>
          <a:xfrm>
            <a:off x="4220362" y="3289522"/>
            <a:ext cx="77190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AsyncOperation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：一个异步操作对象，包含加载状态的信息。</a:t>
            </a:r>
          </a:p>
          <a:p>
            <a:pPr latinLnBrk="1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isDone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：场景是否加载完成。</a:t>
            </a:r>
          </a:p>
          <a:p>
            <a:pPr latinLnBrk="1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progress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：加载进度，范围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0, 1]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。注意，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加载进度最大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0.9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，剩下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0.1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场景激活的阶段。</a:t>
            </a:r>
          </a:p>
          <a:p>
            <a:pPr latinLnBrk="1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allowSceneActivation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：控制场景是否立即激活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（场景的激活需要手动控制）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444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04" y="2156205"/>
            <a:ext cx="7161374" cy="4566811"/>
          </a:xfrm>
          <a:prstGeom prst="rect">
            <a:avLst/>
          </a:prstGeom>
        </p:spPr>
      </p:pic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同步与异步加载场景区别（总结）</a:t>
            </a:r>
            <a:endParaRPr lang="zh-CN" altLang="en-US" sz="3200" dirty="0"/>
          </a:p>
        </p:txBody>
      </p:sp>
      <p:sp>
        <p:nvSpPr>
          <p:cNvPr id="7" name="文本框 6"/>
          <p:cNvSpPr txBox="1"/>
          <p:nvPr/>
        </p:nvSpPr>
        <p:spPr>
          <a:xfrm>
            <a:off x="7308578" y="2546784"/>
            <a:ext cx="469062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小型场景或简单项目：使用同步加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载，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效率高且实现简单。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大型场景或复杂项目：使用异步加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载，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并结合进度条或加载动画提供更好的用户体验。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场景加载模式：根据需求选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择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Single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Additive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模式，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Additive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式适合子场景加载或场景叠加。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265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145332" y="2979238"/>
            <a:ext cx="8435323" cy="88985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【Unity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基础教程</a:t>
            </a: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】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重点知识汇总</a:t>
            </a:r>
            <a:endParaRPr lang="zh-CN" altLang="en-US" sz="44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378" y="207731"/>
            <a:ext cx="2301244" cy="230124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9742342" y="2954807"/>
            <a:ext cx="1877437" cy="93871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（七）</a:t>
            </a:r>
            <a:endParaRPr lang="zh-CN" altLang="en-US" sz="4400" dirty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7" name="标题 3"/>
          <p:cNvSpPr txBox="1">
            <a:spLocks/>
          </p:cNvSpPr>
          <p:nvPr/>
        </p:nvSpPr>
        <p:spPr>
          <a:xfrm>
            <a:off x="2654482" y="4900147"/>
            <a:ext cx="6883037" cy="5068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000" b="1" cap="none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3000" b="1" cap="none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同步与异步加载场景</a:t>
            </a:r>
            <a:endParaRPr lang="zh-CN" altLang="en-US" sz="3000" b="1" cap="none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92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柏林">
  <a:themeElements>
    <a:clrScheme name="柏林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柏林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柏林</Template>
  <TotalTime>356</TotalTime>
  <Words>771</Words>
  <Application>Microsoft Office PowerPoint</Application>
  <PresentationFormat>宽屏</PresentationFormat>
  <Paragraphs>41</Paragraphs>
  <Slides>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Trebuchet MS</vt:lpstr>
      <vt:lpstr>微软雅黑</vt:lpstr>
      <vt:lpstr>Arial</vt:lpstr>
      <vt:lpstr>方正粗黑宋简体</vt:lpstr>
      <vt:lpstr>宋体</vt:lpstr>
      <vt:lpstr>柏林</vt:lpstr>
      <vt:lpstr>PowerPoint 演示文稿</vt:lpstr>
      <vt:lpstr>同步加载（Synchronous Loading）</vt:lpstr>
      <vt:lpstr>同步加载（Synchronous Loading）</vt:lpstr>
      <vt:lpstr>异步加载（Asynchronous Loading）</vt:lpstr>
      <vt:lpstr>异步加载（Asynchronous Loading）</vt:lpstr>
      <vt:lpstr>同步与异步加载场景区别（总结）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驰贺 王</dc:creator>
  <cp:lastModifiedBy>小贺儿</cp:lastModifiedBy>
  <cp:revision>147</cp:revision>
  <dcterms:created xsi:type="dcterms:W3CDTF">2023-06-05T01:27:15Z</dcterms:created>
  <dcterms:modified xsi:type="dcterms:W3CDTF">2025-01-08T05:13:32Z</dcterms:modified>
</cp:coreProperties>
</file>

<file path=docProps/thumbnail.jpeg>
</file>